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66" r:id="rId51"/>
    <p:sldId id="367" r:id="rId52"/>
    <p:sldId id="368" r:id="rId53"/>
    <p:sldId id="369" r:id="rId54"/>
    <p:sldId id="370" r:id="rId55"/>
    <p:sldId id="371" r:id="rId56"/>
    <p:sldId id="372" r:id="rId57"/>
    <p:sldId id="373" r:id="rId58"/>
    <p:sldId id="374" r:id="rId59"/>
    <p:sldId id="375" r:id="rId60"/>
    <p:sldId id="376" r:id="rId61"/>
    <p:sldId id="377" r:id="rId62"/>
    <p:sldId id="378" r:id="rId63"/>
    <p:sldId id="379" r:id="rId64"/>
    <p:sldId id="380" r:id="rId65"/>
    <p:sldId id="381" r:id="rId66"/>
    <p:sldId id="382" r:id="rId67"/>
    <p:sldId id="383" r:id="rId68"/>
    <p:sldId id="384" r:id="rId69"/>
    <p:sldId id="385" r:id="rId70"/>
    <p:sldId id="386" r:id="rId71"/>
    <p:sldId id="387" r:id="rId72"/>
    <p:sldId id="388" r:id="rId73"/>
    <p:sldId id="389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ohongfei" initials="g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8" Type="http://schemas.openxmlformats.org/officeDocument/2006/relationships/commentAuthors" Target="commentAuthors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3295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9280" y="3684905"/>
            <a:ext cx="8512810" cy="1517015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b="1" dirty="0"/>
              <a:t>基于聚类算法的图像分割</a:t>
            </a:r>
            <a:br>
              <a:rPr lang="zh-CN" altLang="en-US" b="1" dirty="0"/>
            </a:br>
            <a:r>
              <a:rPr lang="en-US" altLang="zh-CN" b="1" dirty="0"/>
              <a:t>part II</a:t>
            </a:r>
            <a:endParaRPr lang="en-US" altLang="zh-C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9280" y="5737860"/>
            <a:ext cx="5421630" cy="932815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汤知日</a:t>
            </a:r>
            <a:endParaRPr lang="zh-CN" altLang="en-US" dirty="0"/>
          </a:p>
          <a:p>
            <a:pPr algn="l"/>
            <a:r>
              <a:rPr lang="zh-CN" altLang="en-US" dirty="0"/>
              <a:t>智能科学与工程学院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6755" y="5606060"/>
            <a:ext cx="1035844" cy="1064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700" y="309245"/>
            <a:ext cx="9372600" cy="62388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070" y="228600"/>
            <a:ext cx="9801225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5570" y="219075"/>
            <a:ext cx="9420225" cy="64198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6520" y="366395"/>
            <a:ext cx="9458325" cy="61245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820" y="304800"/>
            <a:ext cx="9229725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875" y="200025"/>
            <a:ext cx="9620250" cy="64579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6520" y="323850"/>
            <a:ext cx="9458325" cy="6210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0175" y="261620"/>
            <a:ext cx="9391650" cy="63341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8420" y="0"/>
            <a:ext cx="9361170" cy="67100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225" y="252095"/>
            <a:ext cx="9353550" cy="63531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3050" y="309245"/>
            <a:ext cx="9105900" cy="62388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2270" y="347345"/>
            <a:ext cx="8886825" cy="61626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3720" y="356870"/>
            <a:ext cx="8543925" cy="61436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5450" y="304800"/>
            <a:ext cx="8801100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2245" y="247650"/>
            <a:ext cx="9286875" cy="63627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270" y="266700"/>
            <a:ext cx="9648825" cy="6324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5095" y="161925"/>
            <a:ext cx="9401175" cy="65341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6875" y="347345"/>
            <a:ext cx="8858250" cy="61626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5925" y="423545"/>
            <a:ext cx="8820150" cy="60102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700" y="304800"/>
            <a:ext cx="9372600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5120" y="318770"/>
            <a:ext cx="9001125" cy="62198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337820"/>
            <a:ext cx="9572625" cy="61817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0" y="337820"/>
            <a:ext cx="9258300" cy="61817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900" y="342900"/>
            <a:ext cx="92202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6995" y="180975"/>
            <a:ext cx="9477375" cy="64960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3475" y="333375"/>
            <a:ext cx="9925050" cy="61912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1125" y="109220"/>
            <a:ext cx="9429750" cy="66389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409575"/>
            <a:ext cx="9601200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950" y="381000"/>
            <a:ext cx="91821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0" y="438150"/>
            <a:ext cx="9525000" cy="59817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045" y="404495"/>
            <a:ext cx="9439275" cy="60483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545" y="123825"/>
            <a:ext cx="9820275" cy="6610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775" y="52070"/>
            <a:ext cx="9696450" cy="67532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9395" y="252095"/>
            <a:ext cx="9172575" cy="63531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0" y="638175"/>
            <a:ext cx="9258300" cy="55816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1295" y="547370"/>
            <a:ext cx="9248775" cy="57626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325" y="457200"/>
            <a:ext cx="927735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0" y="614045"/>
            <a:ext cx="9067800" cy="56292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5925" y="409575"/>
            <a:ext cx="8820150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142875"/>
            <a:ext cx="9296400" cy="65722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780" y="0"/>
            <a:ext cx="8600440" cy="66770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6875" y="252095"/>
            <a:ext cx="8858250" cy="63531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5450" y="276225"/>
            <a:ext cx="8801100" cy="6305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6545" y="219075"/>
            <a:ext cx="9058275" cy="64198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0" y="328295"/>
            <a:ext cx="8496300" cy="62007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0675" y="318770"/>
            <a:ext cx="9010650" cy="62198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6570" y="280670"/>
            <a:ext cx="8658225" cy="629602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552450"/>
            <a:ext cx="9144000" cy="57531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1295" y="433070"/>
            <a:ext cx="9248775" cy="599122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2525" y="333375"/>
            <a:ext cx="9886950" cy="61912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170" y="371475"/>
            <a:ext cx="8963025" cy="61150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495" y="333375"/>
            <a:ext cx="9096375" cy="61912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0675" y="381000"/>
            <a:ext cx="901065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7825" y="204470"/>
            <a:ext cx="8896350" cy="64484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1125" y="261620"/>
            <a:ext cx="9429750" cy="633412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3075" y="400050"/>
            <a:ext cx="8705850" cy="60579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352425"/>
            <a:ext cx="8534400" cy="61531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3245" y="323850"/>
            <a:ext cx="8524875" cy="62103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4645" y="371475"/>
            <a:ext cx="8982075" cy="61150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3220" y="337820"/>
            <a:ext cx="8924925" cy="618172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2770" y="309245"/>
            <a:ext cx="8505825" cy="62388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0" y="333375"/>
            <a:ext cx="8343900" cy="61912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0" y="106680"/>
            <a:ext cx="8610600" cy="5781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" y="5977255"/>
            <a:ext cx="686752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995" y="447675"/>
            <a:ext cx="8715375" cy="59626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2770" y="328295"/>
            <a:ext cx="8505825" cy="62007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347345"/>
            <a:ext cx="8991600" cy="61626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1295" y="461645"/>
            <a:ext cx="9248775" cy="59340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9870" y="419100"/>
            <a:ext cx="9191625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075" y="76200"/>
            <a:ext cx="9467850" cy="6705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250" y="152400"/>
            <a:ext cx="9715500" cy="655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9395" y="323850"/>
            <a:ext cx="9172575" cy="6210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</Words>
  <Application>WPS 演示</Application>
  <PresentationFormat>宽屏</PresentationFormat>
  <Paragraphs>5</Paragraphs>
  <Slides>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9" baseType="lpstr">
      <vt:lpstr>Arial</vt:lpstr>
      <vt:lpstr>宋体</vt:lpstr>
      <vt:lpstr>Wingdings</vt:lpstr>
      <vt:lpstr>微软雅黑</vt:lpstr>
      <vt:lpstr>Calibri</vt:lpstr>
      <vt:lpstr>Arial Unicode MS</vt:lpstr>
      <vt:lpstr>WPS</vt:lpstr>
      <vt:lpstr>基于聚类算法的图像分割 part II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 chen</dc:creator>
  <cp:lastModifiedBy>Gerin Tang</cp:lastModifiedBy>
  <cp:revision>134</cp:revision>
  <dcterms:created xsi:type="dcterms:W3CDTF">2023-08-09T12:44:00Z</dcterms:created>
  <dcterms:modified xsi:type="dcterms:W3CDTF">2024-11-26T14:50:50Z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2052-12.1.0.18912</vt:lpwstr>
  </property>
</Properties>
</file>